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4" r:id="rId1"/>
  </p:sldMasterIdLst>
  <p:sldIdLst>
    <p:sldId id="256" r:id="rId2"/>
    <p:sldId id="257" r:id="rId3"/>
    <p:sldId id="260" r:id="rId4"/>
    <p:sldId id="258" r:id="rId5"/>
    <p:sldId id="261" r:id="rId6"/>
    <p:sldId id="263" r:id="rId7"/>
    <p:sldId id="262" r:id="rId8"/>
  </p:sldIdLst>
  <p:sldSz cx="12192000" cy="6858000"/>
  <p:notesSz cx="6858000" cy="9144000"/>
  <p:defaultTextStyle>
    <a:defPPr>
      <a:defRPr lang="de-DE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1A9014C-A178-4FDE-9EBF-14374D51F764}" v="174" dt="2021-06-22T04:06:06.101"/>
    <p1510:client id="{5404E96E-6FA7-47D8-9B96-673C3EA53798}" v="225" dt="2021-06-22T14:52:35.211"/>
    <p1510:client id="{AD645DBF-BED7-450E-84EE-6BCBCA5DBAEA}" v="134" dt="2021-07-15T17:33:47.498"/>
    <p1510:client id="{DF716CA8-75C1-4E25-9B78-691E46CE080C}" v="2" dt="2021-06-25T00:25:11.387"/>
    <p1510:client id="{E5FE9BBD-194C-4AB2-8C7C-A68108AB093D}" v="108" dt="2021-06-25T06:21:00.835"/>
    <p1510:client id="{EEBE96FC-4A46-47DA-B931-168E8B61C738}" v="615" dt="2021-06-25T19:54:14.34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59" autoAdjust="0"/>
    <p:restoredTop sz="94660"/>
  </p:normalViewPr>
  <p:slideViewPr>
    <p:cSldViewPr snapToGrid="0">
      <p:cViewPr varScale="1">
        <p:scale>
          <a:sx n="61" d="100"/>
          <a:sy n="61" d="100"/>
        </p:scale>
        <p:origin x="84" y="3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DA381740-063A-41A4-836D-85D14980EEF0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24EF9DF8-704A-44AE-8850-307DDACC93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Autofit/>
          </a:bodyPr>
          <a:lstStyle>
            <a:lvl1pPr algn="l">
              <a:defRPr sz="9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C72E09-06F3-48B9-9B95-DE15EC98017B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 algn="l">
              <a:buNone/>
              <a:defRPr sz="28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1CD474-E5E1-4D01-97F6-0C9FC0933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36BBC7-EB9B-4B36-88E9-DBF65D270E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8786C7-DD8D-492F-9A9A-A7B3EBE27F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54211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F07CF8D-FF51-4FD8-B968-A2C850734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61A953-02EA-491B-A215-AF8420D74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084D1E-BC98-44E4-8D2C-89CCDC29333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13019EB-9C2B-4833-B72A-1476941597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F6E764-5688-45F5-94ED-A7357D2F56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3603322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20E3CB6-3025-40BF-A04B-A7B0CB4C01F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EDD5CB3-8B24-48C7-89D3-8DCAD36A453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50BC931-E2BF-4C1D-91AA-89F82F8268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48A135-AEE9-4483-957E-3D143318DD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8DEFD4-A052-46B3-B2AE-F3091D8A2F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1031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5D02BC-5A24-47F7-A4DF-B93FBC0C51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E9219E-EE74-4093-94D6-F663E059C5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929384"/>
            <a:ext cx="10515600" cy="4251960"/>
          </a:xfrm>
        </p:spPr>
        <p:txBody>
          <a:bodyPr>
            <a:normAutofit/>
          </a:bodyPr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2A61642-BFBA-48AE-A29C-C2AA7386AE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AD2029B-6646-4DBF-A302-76A513FC64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E6D4DFD-766F-4E45-A00C-2B5E8CE9A9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7" descr="Tag=AccentColor&#10;Flavor=Light&#10;Target=FillAndLine">
            <a:extLst>
              <a:ext uri="{FF2B5EF4-FFF2-40B4-BE49-F238E27FC236}">
                <a16:creationId xmlns:a16="http://schemas.microsoft.com/office/drawing/2014/main" id="{EBDD1931-9E86-4402-9A68-33A2D9EFB198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59905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C218C0-6540-400C-BB51-353D5FD5CB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448056"/>
            <a:ext cx="10515600" cy="4069080"/>
          </a:xfrm>
        </p:spPr>
        <p:txBody>
          <a:bodyPr anchor="b">
            <a:normAutofit/>
          </a:bodyPr>
          <a:lstStyle>
            <a:lvl1pPr>
              <a:defRPr sz="8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A81CD69-43B3-4FF7-AA41-30C36C957E6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41248" y="4983480"/>
            <a:ext cx="10515600" cy="1124712"/>
          </a:xfrm>
        </p:spPr>
        <p:txBody>
          <a:bodyPr>
            <a:normAutofit/>
          </a:bodyPr>
          <a:lstStyle>
            <a:lvl1pPr marL="0" indent="0">
              <a:buNone/>
              <a:defRPr sz="28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BF300D-5CBE-47E9-A193-E23C8314D0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6E7DF3F-C51A-4DB1-9FCE-E3E0D8E9257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269CF4-FAAB-44EF-A2A5-8352B4AA38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7" name="Rectangle 6" descr="Tag=AccentColor&#10;Flavor=Light&#10;Target=FillAndLine">
            <a:extLst>
              <a:ext uri="{FF2B5EF4-FFF2-40B4-BE49-F238E27FC236}">
                <a16:creationId xmlns:a16="http://schemas.microsoft.com/office/drawing/2014/main" id="{417A8947-4521-4FE1-8E44-27363435CE1B}"/>
              </a:ext>
            </a:extLst>
          </p:cNvPr>
          <p:cNvSpPr/>
          <p:nvPr/>
        </p:nvSpPr>
        <p:spPr>
          <a:xfrm>
            <a:off x="838200" y="473688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377527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ADE264-531D-49C1-A8AF-2B4C1D218F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B9A1B8-2F1B-46AA-858A-CFFF5AF7CEB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929384"/>
            <a:ext cx="5181600" cy="4251960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E6B9631-18C0-43BD-8AF3-9137D6D4C23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929384"/>
            <a:ext cx="5181600" cy="425196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032FCA-14C6-4497-9C27-3F58062442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61E5057-693B-4E10-958E-0ABE79FEC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70CECB1-0A35-4C10-9D3D-FE44042830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9" name="Rectangle 8" descr="Tag=AccentColor&#10;Flavor=Light&#10;Target=FillAndLine">
            <a:extLst>
              <a:ext uri="{FF2B5EF4-FFF2-40B4-BE49-F238E27FC236}">
                <a16:creationId xmlns:a16="http://schemas.microsoft.com/office/drawing/2014/main" id="{2FAAC677-2D37-4F63-9C4B-711A2988EE0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770423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8AE282-8875-4F49-AB21-E1C2BCAEA1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712EA2-EF8C-4F18-BECF-AD121F7281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938528"/>
            <a:ext cx="5157787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D7B59D4-E93F-40C1-A1A2-F1867830C67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926080"/>
            <a:ext cx="5157787" cy="3264408"/>
          </a:xfrm>
        </p:spPr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E810616-1C77-42AE-8449-D0B64E2B847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938528"/>
            <a:ext cx="5183188" cy="823912"/>
          </a:xfrm>
        </p:spPr>
        <p:txBody>
          <a:bodyPr anchor="b">
            <a:normAutofit/>
          </a:bodyPr>
          <a:lstStyle>
            <a:lvl1pPr marL="0" indent="0">
              <a:buNone/>
              <a:defRPr sz="36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74E172-AFE8-48E4-BBB0-CA6D4EC112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926080"/>
            <a:ext cx="5183188" cy="326440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C9407CC-270D-4C98-B95C-7AE67D2E1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54070D5-9B7B-47FC-9F75-F6AD960745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28EAC17-33BE-4265-8C06-644C2D34FD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11" name="Rectangle 10" descr="Tag=AccentColor&#10;Flavor=Light&#10;Target=FillAndLine">
            <a:extLst>
              <a:ext uri="{FF2B5EF4-FFF2-40B4-BE49-F238E27FC236}">
                <a16:creationId xmlns:a16="http://schemas.microsoft.com/office/drawing/2014/main" id="{F634C457-AEBF-47D7-9200-BAD05D138B12}"/>
              </a:ext>
            </a:extLst>
          </p:cNvPr>
          <p:cNvSpPr/>
          <p:nvPr/>
        </p:nvSpPr>
        <p:spPr>
          <a:xfrm>
            <a:off x="838199" y="1709928"/>
            <a:ext cx="10515600" cy="27432"/>
          </a:xfrm>
          <a:custGeom>
            <a:avLst/>
            <a:gdLst>
              <a:gd name="connsiteX0" fmla="*/ 0 w 10515600"/>
              <a:gd name="connsiteY0" fmla="*/ 0 h 27432"/>
              <a:gd name="connsiteX1" fmla="*/ 446913 w 10515600"/>
              <a:gd name="connsiteY1" fmla="*/ 0 h 27432"/>
              <a:gd name="connsiteX2" fmla="*/ 1104138 w 10515600"/>
              <a:gd name="connsiteY2" fmla="*/ 0 h 27432"/>
              <a:gd name="connsiteX3" fmla="*/ 1866519 w 10515600"/>
              <a:gd name="connsiteY3" fmla="*/ 0 h 27432"/>
              <a:gd name="connsiteX4" fmla="*/ 2208276 w 10515600"/>
              <a:gd name="connsiteY4" fmla="*/ 0 h 27432"/>
              <a:gd name="connsiteX5" fmla="*/ 2550033 w 10515600"/>
              <a:gd name="connsiteY5" fmla="*/ 0 h 27432"/>
              <a:gd name="connsiteX6" fmla="*/ 3417570 w 10515600"/>
              <a:gd name="connsiteY6" fmla="*/ 0 h 27432"/>
              <a:gd name="connsiteX7" fmla="*/ 4074795 w 10515600"/>
              <a:gd name="connsiteY7" fmla="*/ 0 h 27432"/>
              <a:gd name="connsiteX8" fmla="*/ 4416552 w 10515600"/>
              <a:gd name="connsiteY8" fmla="*/ 0 h 27432"/>
              <a:gd name="connsiteX9" fmla="*/ 5073777 w 10515600"/>
              <a:gd name="connsiteY9" fmla="*/ 0 h 27432"/>
              <a:gd name="connsiteX10" fmla="*/ 5941314 w 10515600"/>
              <a:gd name="connsiteY10" fmla="*/ 0 h 27432"/>
              <a:gd name="connsiteX11" fmla="*/ 6493383 w 10515600"/>
              <a:gd name="connsiteY11" fmla="*/ 0 h 27432"/>
              <a:gd name="connsiteX12" fmla="*/ 7045452 w 10515600"/>
              <a:gd name="connsiteY12" fmla="*/ 0 h 27432"/>
              <a:gd name="connsiteX13" fmla="*/ 7702677 w 10515600"/>
              <a:gd name="connsiteY13" fmla="*/ 0 h 27432"/>
              <a:gd name="connsiteX14" fmla="*/ 8465058 w 10515600"/>
              <a:gd name="connsiteY14" fmla="*/ 0 h 27432"/>
              <a:gd name="connsiteX15" fmla="*/ 9227439 w 10515600"/>
              <a:gd name="connsiteY15" fmla="*/ 0 h 27432"/>
              <a:gd name="connsiteX16" fmla="*/ 10515600 w 10515600"/>
              <a:gd name="connsiteY16" fmla="*/ 0 h 27432"/>
              <a:gd name="connsiteX17" fmla="*/ 10515600 w 10515600"/>
              <a:gd name="connsiteY17" fmla="*/ 27432 h 27432"/>
              <a:gd name="connsiteX18" fmla="*/ 10068687 w 10515600"/>
              <a:gd name="connsiteY18" fmla="*/ 27432 h 27432"/>
              <a:gd name="connsiteX19" fmla="*/ 9201150 w 10515600"/>
              <a:gd name="connsiteY19" fmla="*/ 27432 h 27432"/>
              <a:gd name="connsiteX20" fmla="*/ 8543925 w 10515600"/>
              <a:gd name="connsiteY20" fmla="*/ 27432 h 27432"/>
              <a:gd name="connsiteX21" fmla="*/ 8202168 w 10515600"/>
              <a:gd name="connsiteY21" fmla="*/ 27432 h 27432"/>
              <a:gd name="connsiteX22" fmla="*/ 7544943 w 10515600"/>
              <a:gd name="connsiteY22" fmla="*/ 27432 h 27432"/>
              <a:gd name="connsiteX23" fmla="*/ 6992874 w 10515600"/>
              <a:gd name="connsiteY23" fmla="*/ 27432 h 27432"/>
              <a:gd name="connsiteX24" fmla="*/ 6440805 w 10515600"/>
              <a:gd name="connsiteY24" fmla="*/ 27432 h 27432"/>
              <a:gd name="connsiteX25" fmla="*/ 5888736 w 10515600"/>
              <a:gd name="connsiteY25" fmla="*/ 27432 h 27432"/>
              <a:gd name="connsiteX26" fmla="*/ 5336667 w 10515600"/>
              <a:gd name="connsiteY26" fmla="*/ 27432 h 27432"/>
              <a:gd name="connsiteX27" fmla="*/ 4574286 w 10515600"/>
              <a:gd name="connsiteY27" fmla="*/ 27432 h 27432"/>
              <a:gd name="connsiteX28" fmla="*/ 3917061 w 10515600"/>
              <a:gd name="connsiteY28" fmla="*/ 27432 h 27432"/>
              <a:gd name="connsiteX29" fmla="*/ 3575304 w 10515600"/>
              <a:gd name="connsiteY29" fmla="*/ 27432 h 27432"/>
              <a:gd name="connsiteX30" fmla="*/ 3023235 w 10515600"/>
              <a:gd name="connsiteY30" fmla="*/ 27432 h 27432"/>
              <a:gd name="connsiteX31" fmla="*/ 2260854 w 10515600"/>
              <a:gd name="connsiteY31" fmla="*/ 27432 h 27432"/>
              <a:gd name="connsiteX32" fmla="*/ 1813941 w 10515600"/>
              <a:gd name="connsiteY32" fmla="*/ 27432 h 27432"/>
              <a:gd name="connsiteX33" fmla="*/ 946404 w 10515600"/>
              <a:gd name="connsiteY33" fmla="*/ 27432 h 27432"/>
              <a:gd name="connsiteX34" fmla="*/ 0 w 10515600"/>
              <a:gd name="connsiteY34" fmla="*/ 27432 h 27432"/>
              <a:gd name="connsiteX35" fmla="*/ 0 w 10515600"/>
              <a:gd name="connsiteY35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10515600" h="27432" fill="none" extrusionOk="0">
                <a:moveTo>
                  <a:pt x="0" y="0"/>
                </a:moveTo>
                <a:cubicBezTo>
                  <a:pt x="119693" y="-14343"/>
                  <a:pt x="253007" y="-7583"/>
                  <a:pt x="446913" y="0"/>
                </a:cubicBezTo>
                <a:cubicBezTo>
                  <a:pt x="640819" y="7583"/>
                  <a:pt x="841419" y="-7067"/>
                  <a:pt x="1104138" y="0"/>
                </a:cubicBezTo>
                <a:cubicBezTo>
                  <a:pt x="1366858" y="7067"/>
                  <a:pt x="1495525" y="1255"/>
                  <a:pt x="1866519" y="0"/>
                </a:cubicBezTo>
                <a:cubicBezTo>
                  <a:pt x="2237513" y="-1255"/>
                  <a:pt x="2043820" y="12003"/>
                  <a:pt x="2208276" y="0"/>
                </a:cubicBezTo>
                <a:cubicBezTo>
                  <a:pt x="2372732" y="-12003"/>
                  <a:pt x="2419452" y="9887"/>
                  <a:pt x="2550033" y="0"/>
                </a:cubicBezTo>
                <a:cubicBezTo>
                  <a:pt x="2680614" y="-9887"/>
                  <a:pt x="3098156" y="3827"/>
                  <a:pt x="3417570" y="0"/>
                </a:cubicBezTo>
                <a:cubicBezTo>
                  <a:pt x="3736984" y="-3827"/>
                  <a:pt x="3916040" y="-6233"/>
                  <a:pt x="4074795" y="0"/>
                </a:cubicBezTo>
                <a:cubicBezTo>
                  <a:pt x="4233551" y="6233"/>
                  <a:pt x="4279253" y="5661"/>
                  <a:pt x="4416552" y="0"/>
                </a:cubicBezTo>
                <a:cubicBezTo>
                  <a:pt x="4553851" y="-5661"/>
                  <a:pt x="4915758" y="26022"/>
                  <a:pt x="5073777" y="0"/>
                </a:cubicBezTo>
                <a:cubicBezTo>
                  <a:pt x="5231797" y="-26022"/>
                  <a:pt x="5612089" y="32230"/>
                  <a:pt x="5941314" y="0"/>
                </a:cubicBezTo>
                <a:cubicBezTo>
                  <a:pt x="6270539" y="-32230"/>
                  <a:pt x="6313600" y="3064"/>
                  <a:pt x="6493383" y="0"/>
                </a:cubicBezTo>
                <a:cubicBezTo>
                  <a:pt x="6673166" y="-3064"/>
                  <a:pt x="6902474" y="-21096"/>
                  <a:pt x="7045452" y="0"/>
                </a:cubicBezTo>
                <a:cubicBezTo>
                  <a:pt x="7188430" y="21096"/>
                  <a:pt x="7478162" y="17386"/>
                  <a:pt x="7702677" y="0"/>
                </a:cubicBezTo>
                <a:cubicBezTo>
                  <a:pt x="7927192" y="-17386"/>
                  <a:pt x="8295683" y="-35143"/>
                  <a:pt x="8465058" y="0"/>
                </a:cubicBezTo>
                <a:cubicBezTo>
                  <a:pt x="8634433" y="35143"/>
                  <a:pt x="8927835" y="4103"/>
                  <a:pt x="9227439" y="0"/>
                </a:cubicBezTo>
                <a:cubicBezTo>
                  <a:pt x="9527043" y="-4103"/>
                  <a:pt x="10105355" y="-17535"/>
                  <a:pt x="10515600" y="0"/>
                </a:cubicBezTo>
                <a:cubicBezTo>
                  <a:pt x="10515789" y="12323"/>
                  <a:pt x="10515633" y="14639"/>
                  <a:pt x="10515600" y="27432"/>
                </a:cubicBezTo>
                <a:cubicBezTo>
                  <a:pt x="10343646" y="15282"/>
                  <a:pt x="10223667" y="31057"/>
                  <a:pt x="10068687" y="27432"/>
                </a:cubicBezTo>
                <a:cubicBezTo>
                  <a:pt x="9913707" y="23807"/>
                  <a:pt x="9512455" y="4101"/>
                  <a:pt x="9201150" y="27432"/>
                </a:cubicBezTo>
                <a:cubicBezTo>
                  <a:pt x="8889845" y="50763"/>
                  <a:pt x="8866277" y="3158"/>
                  <a:pt x="8543925" y="27432"/>
                </a:cubicBezTo>
                <a:cubicBezTo>
                  <a:pt x="8221573" y="51706"/>
                  <a:pt x="8288348" y="37286"/>
                  <a:pt x="8202168" y="27432"/>
                </a:cubicBezTo>
                <a:cubicBezTo>
                  <a:pt x="8115988" y="17578"/>
                  <a:pt x="7797033" y="6631"/>
                  <a:pt x="7544943" y="27432"/>
                </a:cubicBezTo>
                <a:cubicBezTo>
                  <a:pt x="7292854" y="48233"/>
                  <a:pt x="7108060" y="41767"/>
                  <a:pt x="6992874" y="27432"/>
                </a:cubicBezTo>
                <a:cubicBezTo>
                  <a:pt x="6877688" y="13097"/>
                  <a:pt x="6668930" y="7947"/>
                  <a:pt x="6440805" y="27432"/>
                </a:cubicBezTo>
                <a:cubicBezTo>
                  <a:pt x="6212680" y="46917"/>
                  <a:pt x="6027476" y="35225"/>
                  <a:pt x="5888736" y="27432"/>
                </a:cubicBezTo>
                <a:cubicBezTo>
                  <a:pt x="5749996" y="19639"/>
                  <a:pt x="5574559" y="43627"/>
                  <a:pt x="5336667" y="27432"/>
                </a:cubicBezTo>
                <a:cubicBezTo>
                  <a:pt x="5098775" y="11237"/>
                  <a:pt x="4837534" y="41882"/>
                  <a:pt x="4574286" y="27432"/>
                </a:cubicBezTo>
                <a:cubicBezTo>
                  <a:pt x="4311038" y="12982"/>
                  <a:pt x="4126419" y="26678"/>
                  <a:pt x="3917061" y="27432"/>
                </a:cubicBezTo>
                <a:cubicBezTo>
                  <a:pt x="3707704" y="28186"/>
                  <a:pt x="3657291" y="40087"/>
                  <a:pt x="3575304" y="27432"/>
                </a:cubicBezTo>
                <a:cubicBezTo>
                  <a:pt x="3493317" y="14777"/>
                  <a:pt x="3185226" y="45867"/>
                  <a:pt x="3023235" y="27432"/>
                </a:cubicBezTo>
                <a:cubicBezTo>
                  <a:pt x="2861244" y="8997"/>
                  <a:pt x="2597085" y="35801"/>
                  <a:pt x="2260854" y="27432"/>
                </a:cubicBezTo>
                <a:cubicBezTo>
                  <a:pt x="1924623" y="19063"/>
                  <a:pt x="1996678" y="15705"/>
                  <a:pt x="1813941" y="27432"/>
                </a:cubicBezTo>
                <a:cubicBezTo>
                  <a:pt x="1631204" y="39159"/>
                  <a:pt x="1187542" y="49167"/>
                  <a:pt x="946404" y="27432"/>
                </a:cubicBezTo>
                <a:cubicBezTo>
                  <a:pt x="705266" y="5697"/>
                  <a:pt x="404743" y="28229"/>
                  <a:pt x="0" y="27432"/>
                </a:cubicBezTo>
                <a:cubicBezTo>
                  <a:pt x="244" y="15297"/>
                  <a:pt x="645" y="7129"/>
                  <a:pt x="0" y="0"/>
                </a:cubicBezTo>
                <a:close/>
              </a:path>
              <a:path w="10515600" h="27432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15650" y="5798"/>
                  <a:pt x="10515903" y="19375"/>
                  <a:pt x="10515600" y="27432"/>
                </a:cubicBezTo>
                <a:cubicBezTo>
                  <a:pt x="10304538" y="42307"/>
                  <a:pt x="10069280" y="3335"/>
                  <a:pt x="9753219" y="27432"/>
                </a:cubicBezTo>
                <a:cubicBezTo>
                  <a:pt x="9437158" y="51529"/>
                  <a:pt x="9488415" y="23852"/>
                  <a:pt x="9411462" y="27432"/>
                </a:cubicBezTo>
                <a:cubicBezTo>
                  <a:pt x="9334509" y="31012"/>
                  <a:pt x="9183755" y="44107"/>
                  <a:pt x="8964549" y="27432"/>
                </a:cubicBezTo>
                <a:cubicBezTo>
                  <a:pt x="8745343" y="10757"/>
                  <a:pt x="8279150" y="61693"/>
                  <a:pt x="8097012" y="27432"/>
                </a:cubicBezTo>
                <a:cubicBezTo>
                  <a:pt x="7914874" y="-6829"/>
                  <a:pt x="7608717" y="59556"/>
                  <a:pt x="7439787" y="27432"/>
                </a:cubicBezTo>
                <a:cubicBezTo>
                  <a:pt x="7270858" y="-4692"/>
                  <a:pt x="7154492" y="27026"/>
                  <a:pt x="6992874" y="27432"/>
                </a:cubicBezTo>
                <a:cubicBezTo>
                  <a:pt x="6831256" y="27838"/>
                  <a:pt x="6536817" y="51174"/>
                  <a:pt x="6335649" y="27432"/>
                </a:cubicBezTo>
                <a:cubicBezTo>
                  <a:pt x="6134481" y="3690"/>
                  <a:pt x="6097824" y="11070"/>
                  <a:pt x="5993892" y="27432"/>
                </a:cubicBezTo>
                <a:cubicBezTo>
                  <a:pt x="5889960" y="43794"/>
                  <a:pt x="5793821" y="34098"/>
                  <a:pt x="5652135" y="27432"/>
                </a:cubicBezTo>
                <a:cubicBezTo>
                  <a:pt x="5510449" y="20766"/>
                  <a:pt x="5168382" y="-3650"/>
                  <a:pt x="4994910" y="27432"/>
                </a:cubicBezTo>
                <a:cubicBezTo>
                  <a:pt x="4821439" y="58514"/>
                  <a:pt x="4653937" y="21362"/>
                  <a:pt x="4547997" y="27432"/>
                </a:cubicBezTo>
                <a:cubicBezTo>
                  <a:pt x="4442057" y="33502"/>
                  <a:pt x="4153363" y="33024"/>
                  <a:pt x="3785616" y="27432"/>
                </a:cubicBezTo>
                <a:cubicBezTo>
                  <a:pt x="3417869" y="21840"/>
                  <a:pt x="3544908" y="29840"/>
                  <a:pt x="3338703" y="27432"/>
                </a:cubicBezTo>
                <a:cubicBezTo>
                  <a:pt x="3132498" y="25024"/>
                  <a:pt x="2782152" y="45947"/>
                  <a:pt x="2576322" y="27432"/>
                </a:cubicBezTo>
                <a:cubicBezTo>
                  <a:pt x="2370492" y="8917"/>
                  <a:pt x="2347214" y="14129"/>
                  <a:pt x="2234565" y="27432"/>
                </a:cubicBezTo>
                <a:cubicBezTo>
                  <a:pt x="2121916" y="40735"/>
                  <a:pt x="1785921" y="49081"/>
                  <a:pt x="1472184" y="27432"/>
                </a:cubicBezTo>
                <a:cubicBezTo>
                  <a:pt x="1158447" y="5783"/>
                  <a:pt x="1203910" y="37937"/>
                  <a:pt x="1025271" y="27432"/>
                </a:cubicBezTo>
                <a:cubicBezTo>
                  <a:pt x="846632" y="16927"/>
                  <a:pt x="846577" y="17996"/>
                  <a:pt x="683514" y="27432"/>
                </a:cubicBezTo>
                <a:cubicBezTo>
                  <a:pt x="520451" y="36868"/>
                  <a:pt x="320799" y="46677"/>
                  <a:pt x="0" y="27432"/>
                </a:cubicBezTo>
                <a:cubicBezTo>
                  <a:pt x="-510" y="19859"/>
                  <a:pt x="-1106" y="11474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635218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EE9AC0-40CD-4451-BF00-5E2FC7B745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03704" y="1728216"/>
            <a:ext cx="7781544" cy="3392424"/>
          </a:xfrm>
        </p:spPr>
        <p:txBody>
          <a:bodyPr>
            <a:normAutofit/>
          </a:bodyPr>
          <a:lstStyle>
            <a:lvl1pPr algn="ctr">
              <a:defRPr sz="7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FD9A32-9C83-452B-BC69-CC6E95D3C9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B87B83E-E23E-42DE-876D-F55908A97D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61C03A8-D428-4010-B413-13B1E99226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6" name="Rectangle 6" descr="Tag=AccentColor&#10;Flavor=Light&#10;Target=FillAndLine">
            <a:extLst>
              <a:ext uri="{FF2B5EF4-FFF2-40B4-BE49-F238E27FC236}">
                <a16:creationId xmlns:a16="http://schemas.microsoft.com/office/drawing/2014/main" id="{17F03060-85EC-4182-8C18-C6EE0D373E4B}"/>
              </a:ext>
            </a:extLst>
          </p:cNvPr>
          <p:cNvSpPr/>
          <p:nvPr/>
        </p:nvSpPr>
        <p:spPr>
          <a:xfrm>
            <a:off x="3974206" y="5126892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3810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2938819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72816A0-77C4-4A3F-87BD-A7321E3C84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5FC3464-F026-4C77-9441-55ECA5054D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7D9257-BADE-4D0B-AF0B-D09FE95FA0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8596643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A1C48E-F751-45A2-9010-208B81EDBE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9D501F6-8430-4758-8636-74D68E990EC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03520" y="548640"/>
            <a:ext cx="6053328" cy="5431536"/>
          </a:xfrm>
        </p:spPr>
        <p:txBody>
          <a:bodyPr anchor="ctr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E79DC39-A29C-494C-98B6-999746C5F38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2237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584C988-A6DB-469A-B8AA-31866F36E8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2BC39C3-81EB-4828-9AD3-2F1FAC521E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059376C-9810-49A5-BC9A-4E6A02175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B9F96F3A-E64D-4401-B02C-BCD5CAA97CFF}"/>
              </a:ext>
            </a:extLst>
          </p:cNvPr>
          <p:cNvSpPr/>
          <p:nvPr/>
        </p:nvSpPr>
        <p:spPr>
          <a:xfrm rot="5400000">
            <a:off x="2797492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262619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E237704-80BD-41B0-8395-41618EC3AF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1920" cy="3429000"/>
          </a:xfrm>
        </p:spPr>
        <p:txBody>
          <a:bodyPr anchor="b">
            <a:normAutofit/>
          </a:bodyPr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4DA4032-EC66-4974-BD30-898B60E4B56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303520" y="548640"/>
            <a:ext cx="6053328" cy="5431536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1802D0-5574-4631-BA49-92362F8E40D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3977640"/>
            <a:ext cx="3931920" cy="2002536"/>
          </a:xfrm>
        </p:spPr>
        <p:txBody>
          <a:bodyPr>
            <a:normAutofit/>
          </a:bodyPr>
          <a:lstStyle>
            <a:lvl1pPr marL="0" indent="0">
              <a:buNone/>
              <a:defRPr sz="32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62C2F5B-DDDD-4E64-94A9-99E46F4B06A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345051-2045-45DA-935E-2E3CA1A69ADC}" type="datetimeFigureOut">
              <a:rPr lang="en-US" smtClean="0"/>
              <a:t>7/15/2021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4FA8D36-8865-48E7-8249-ED729A5F70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30F98C3-0B62-4361-8408-A01F70807C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7CD31F4-64FA-4BA0-9498-67783267A8C8}" type="slidenum">
              <a:rPr lang="en-US" smtClean="0"/>
              <a:t>‹nº›</a:t>
            </a:fld>
            <a:endParaRPr lang="en-US"/>
          </a:p>
        </p:txBody>
      </p:sp>
      <p:sp>
        <p:nvSpPr>
          <p:cNvPr id="8" name="Rectangle 6" descr="Tag=AccentColor&#10;Flavor=Light&#10;Target=FillAndLine">
            <a:extLst>
              <a:ext uri="{FF2B5EF4-FFF2-40B4-BE49-F238E27FC236}">
                <a16:creationId xmlns:a16="http://schemas.microsoft.com/office/drawing/2014/main" id="{FE511AB6-FEAF-4549-BA88-0764BD10B63D}"/>
              </a:ext>
            </a:extLst>
          </p:cNvPr>
          <p:cNvSpPr/>
          <p:nvPr/>
        </p:nvSpPr>
        <p:spPr>
          <a:xfrm rot="5400000">
            <a:off x="2798064" y="3254143"/>
            <a:ext cx="4480560" cy="27432"/>
          </a:xfrm>
          <a:custGeom>
            <a:avLst/>
            <a:gdLst>
              <a:gd name="connsiteX0" fmla="*/ 0 w 4480560"/>
              <a:gd name="connsiteY0" fmla="*/ 0 h 27432"/>
              <a:gd name="connsiteX1" fmla="*/ 595274 w 4480560"/>
              <a:gd name="connsiteY1" fmla="*/ 0 h 27432"/>
              <a:gd name="connsiteX2" fmla="*/ 1100938 w 4480560"/>
              <a:gd name="connsiteY2" fmla="*/ 0 h 27432"/>
              <a:gd name="connsiteX3" fmla="*/ 1651406 w 4480560"/>
              <a:gd name="connsiteY3" fmla="*/ 0 h 27432"/>
              <a:gd name="connsiteX4" fmla="*/ 2336292 w 4480560"/>
              <a:gd name="connsiteY4" fmla="*/ 0 h 27432"/>
              <a:gd name="connsiteX5" fmla="*/ 2931566 w 4480560"/>
              <a:gd name="connsiteY5" fmla="*/ 0 h 27432"/>
              <a:gd name="connsiteX6" fmla="*/ 3482035 w 4480560"/>
              <a:gd name="connsiteY6" fmla="*/ 0 h 27432"/>
              <a:gd name="connsiteX7" fmla="*/ 4480560 w 4480560"/>
              <a:gd name="connsiteY7" fmla="*/ 0 h 27432"/>
              <a:gd name="connsiteX8" fmla="*/ 4480560 w 4480560"/>
              <a:gd name="connsiteY8" fmla="*/ 27432 h 27432"/>
              <a:gd name="connsiteX9" fmla="*/ 3840480 w 4480560"/>
              <a:gd name="connsiteY9" fmla="*/ 27432 h 27432"/>
              <a:gd name="connsiteX10" fmla="*/ 3290011 w 4480560"/>
              <a:gd name="connsiteY10" fmla="*/ 27432 h 27432"/>
              <a:gd name="connsiteX11" fmla="*/ 2560320 w 4480560"/>
              <a:gd name="connsiteY11" fmla="*/ 27432 h 27432"/>
              <a:gd name="connsiteX12" fmla="*/ 1965046 w 4480560"/>
              <a:gd name="connsiteY12" fmla="*/ 27432 h 27432"/>
              <a:gd name="connsiteX13" fmla="*/ 1459382 w 4480560"/>
              <a:gd name="connsiteY13" fmla="*/ 27432 h 27432"/>
              <a:gd name="connsiteX14" fmla="*/ 774497 w 4480560"/>
              <a:gd name="connsiteY14" fmla="*/ 27432 h 27432"/>
              <a:gd name="connsiteX15" fmla="*/ 0 w 4480560"/>
              <a:gd name="connsiteY15" fmla="*/ 27432 h 27432"/>
              <a:gd name="connsiteX16" fmla="*/ 0 w 4480560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480560" h="27432" fill="none" extrusionOk="0">
                <a:moveTo>
                  <a:pt x="0" y="0"/>
                </a:moveTo>
                <a:cubicBezTo>
                  <a:pt x="267821" y="8731"/>
                  <a:pt x="334105" y="2629"/>
                  <a:pt x="595274" y="0"/>
                </a:cubicBezTo>
                <a:cubicBezTo>
                  <a:pt x="856443" y="-2629"/>
                  <a:pt x="863808" y="-13353"/>
                  <a:pt x="1100938" y="0"/>
                </a:cubicBezTo>
                <a:cubicBezTo>
                  <a:pt x="1338068" y="13353"/>
                  <a:pt x="1431663" y="-25862"/>
                  <a:pt x="1651406" y="0"/>
                </a:cubicBezTo>
                <a:cubicBezTo>
                  <a:pt x="1871149" y="25862"/>
                  <a:pt x="2173163" y="23827"/>
                  <a:pt x="2336292" y="0"/>
                </a:cubicBezTo>
                <a:cubicBezTo>
                  <a:pt x="2499421" y="-23827"/>
                  <a:pt x="2720589" y="28148"/>
                  <a:pt x="2931566" y="0"/>
                </a:cubicBezTo>
                <a:cubicBezTo>
                  <a:pt x="3142543" y="-28148"/>
                  <a:pt x="3323630" y="27022"/>
                  <a:pt x="3482035" y="0"/>
                </a:cubicBezTo>
                <a:cubicBezTo>
                  <a:pt x="3640440" y="-27022"/>
                  <a:pt x="4012110" y="-20118"/>
                  <a:pt x="4480560" y="0"/>
                </a:cubicBezTo>
                <a:cubicBezTo>
                  <a:pt x="4479587" y="8304"/>
                  <a:pt x="4480082" y="21512"/>
                  <a:pt x="4480560" y="27432"/>
                </a:cubicBezTo>
                <a:cubicBezTo>
                  <a:pt x="4314132" y="24068"/>
                  <a:pt x="4028383" y="45776"/>
                  <a:pt x="3840480" y="27432"/>
                </a:cubicBezTo>
                <a:cubicBezTo>
                  <a:pt x="3652577" y="9088"/>
                  <a:pt x="3547615" y="11992"/>
                  <a:pt x="3290011" y="27432"/>
                </a:cubicBezTo>
                <a:cubicBezTo>
                  <a:pt x="3032407" y="42872"/>
                  <a:pt x="2830268" y="17863"/>
                  <a:pt x="2560320" y="27432"/>
                </a:cubicBezTo>
                <a:cubicBezTo>
                  <a:pt x="2290372" y="37001"/>
                  <a:pt x="2147422" y="15872"/>
                  <a:pt x="1965046" y="27432"/>
                </a:cubicBezTo>
                <a:cubicBezTo>
                  <a:pt x="1782670" y="38992"/>
                  <a:pt x="1689791" y="49824"/>
                  <a:pt x="1459382" y="27432"/>
                </a:cubicBezTo>
                <a:cubicBezTo>
                  <a:pt x="1228973" y="5040"/>
                  <a:pt x="915486" y="45645"/>
                  <a:pt x="774497" y="27432"/>
                </a:cubicBezTo>
                <a:cubicBezTo>
                  <a:pt x="633508" y="9219"/>
                  <a:pt x="361442" y="-1963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480560" h="27432" stroke="0" extrusionOk="0">
                <a:moveTo>
                  <a:pt x="0" y="0"/>
                </a:moveTo>
                <a:cubicBezTo>
                  <a:pt x="285465" y="225"/>
                  <a:pt x="322691" y="16223"/>
                  <a:pt x="595274" y="0"/>
                </a:cubicBezTo>
                <a:cubicBezTo>
                  <a:pt x="867857" y="-16223"/>
                  <a:pt x="989129" y="-11242"/>
                  <a:pt x="1100938" y="0"/>
                </a:cubicBezTo>
                <a:cubicBezTo>
                  <a:pt x="1212747" y="11242"/>
                  <a:pt x="1574350" y="-36410"/>
                  <a:pt x="1830629" y="0"/>
                </a:cubicBezTo>
                <a:cubicBezTo>
                  <a:pt x="2086908" y="36410"/>
                  <a:pt x="2180922" y="4645"/>
                  <a:pt x="2425903" y="0"/>
                </a:cubicBezTo>
                <a:cubicBezTo>
                  <a:pt x="2670884" y="-4645"/>
                  <a:pt x="2782024" y="22929"/>
                  <a:pt x="3021178" y="0"/>
                </a:cubicBezTo>
                <a:cubicBezTo>
                  <a:pt x="3260332" y="-22929"/>
                  <a:pt x="3456982" y="-1586"/>
                  <a:pt x="3750869" y="0"/>
                </a:cubicBezTo>
                <a:cubicBezTo>
                  <a:pt x="4044756" y="1586"/>
                  <a:pt x="4302726" y="17043"/>
                  <a:pt x="4480560" y="0"/>
                </a:cubicBezTo>
                <a:cubicBezTo>
                  <a:pt x="4481045" y="9333"/>
                  <a:pt x="4481838" y="19699"/>
                  <a:pt x="4480560" y="27432"/>
                </a:cubicBezTo>
                <a:cubicBezTo>
                  <a:pt x="4279652" y="2294"/>
                  <a:pt x="4200762" y="50710"/>
                  <a:pt x="3930091" y="27432"/>
                </a:cubicBezTo>
                <a:cubicBezTo>
                  <a:pt x="3659420" y="4154"/>
                  <a:pt x="3456052" y="31438"/>
                  <a:pt x="3290011" y="27432"/>
                </a:cubicBezTo>
                <a:cubicBezTo>
                  <a:pt x="3123970" y="23426"/>
                  <a:pt x="2882392" y="41962"/>
                  <a:pt x="2649931" y="27432"/>
                </a:cubicBezTo>
                <a:cubicBezTo>
                  <a:pt x="2417470" y="12902"/>
                  <a:pt x="2238426" y="16481"/>
                  <a:pt x="2054657" y="27432"/>
                </a:cubicBezTo>
                <a:cubicBezTo>
                  <a:pt x="1870888" y="38383"/>
                  <a:pt x="1566368" y="54184"/>
                  <a:pt x="1324966" y="27432"/>
                </a:cubicBezTo>
                <a:cubicBezTo>
                  <a:pt x="1083564" y="680"/>
                  <a:pt x="787410" y="20090"/>
                  <a:pt x="595274" y="27432"/>
                </a:cubicBezTo>
                <a:cubicBezTo>
                  <a:pt x="403138" y="34774"/>
                  <a:pt x="169622" y="19643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tx1"/>
          </a:solidFill>
          <a:ln w="44450" cap="rnd">
            <a:solidFill>
              <a:schemeClr val="tx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608035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F72D13B-FFCB-4650-AD3C-CB50373525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0CA9470-DF15-46A1-BF0E-8A5367A4B0F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63047CB-E94D-482F-BACA-681E96C0EC2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345051-2045-45DA-935E-2E3CA1A69ADC}" type="datetimeFigureOut">
              <a:rPr lang="en-US" smtClean="0"/>
              <a:t>7/15/2021</a:t>
            </a:fld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A4B5-E797-42FC-8B7A-2294DF24A3D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78ED201-6D0E-422C-B4EC-566A3DC2980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6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7CD31F4-64FA-4BA0-9498-67783267A8C8}" type="slidenum">
              <a:rPr lang="en-US" smtClean="0"/>
              <a:t>‹nº›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0438280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5" r:id="rId1"/>
    <p:sldLayoutId id="2147483726" r:id="rId2"/>
    <p:sldLayoutId id="2147483727" r:id="rId3"/>
    <p:sldLayoutId id="2147483728" r:id="rId4"/>
    <p:sldLayoutId id="2147483729" r:id="rId5"/>
    <p:sldLayoutId id="2147483730" r:id="rId6"/>
    <p:sldLayoutId id="2147483731" r:id="rId7"/>
    <p:sldLayoutId id="2147483732" r:id="rId8"/>
    <p:sldLayoutId id="2147483733" r:id="rId9"/>
    <p:sldLayoutId id="2147483734" r:id="rId10"/>
    <p:sldLayoutId id="2147483735" r:id="rId11"/>
  </p:sldLayoutIdLst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5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jpe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4" name="Rectangle 23">
            <a:extLst>
              <a:ext uri="{FF2B5EF4-FFF2-40B4-BE49-F238E27FC236}">
                <a16:creationId xmlns:a16="http://schemas.microsoft.com/office/drawing/2014/main" id="{8A95209C-5275-4E15-8EA7-7F42980ABF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3">
            <a:extLst>
              <a:ext uri="{FF2B5EF4-FFF2-40B4-BE49-F238E27FC236}">
                <a16:creationId xmlns:a16="http://schemas.microsoft.com/office/drawing/2014/main" id="{30026C66-2993-481E-B5D9-61DD2897C24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>
            <a:alphaModFix/>
          </a:blip>
          <a:srcRect r="25"/>
          <a:stretch/>
        </p:blipFill>
        <p:spPr>
          <a:xfrm>
            <a:off x="20" y="10"/>
            <a:ext cx="12188931" cy="6857990"/>
          </a:xfrm>
          <a:prstGeom prst="rect">
            <a:avLst/>
          </a:prstGeom>
        </p:spPr>
      </p:pic>
      <p:sp>
        <p:nvSpPr>
          <p:cNvPr id="26" name="Rectangle 6">
            <a:extLst>
              <a:ext uri="{FF2B5EF4-FFF2-40B4-BE49-F238E27FC236}">
                <a16:creationId xmlns:a16="http://schemas.microsoft.com/office/drawing/2014/main" id="{4F2ED431-E304-4FF0-9F4E-032783C9D6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838200" y="720953"/>
            <a:ext cx="10515600" cy="5416094"/>
          </a:xfrm>
          <a:custGeom>
            <a:avLst/>
            <a:gdLst>
              <a:gd name="connsiteX0" fmla="*/ 0 w 10515600"/>
              <a:gd name="connsiteY0" fmla="*/ 0 h 5416094"/>
              <a:gd name="connsiteX1" fmla="*/ 657225 w 10515600"/>
              <a:gd name="connsiteY1" fmla="*/ 0 h 5416094"/>
              <a:gd name="connsiteX2" fmla="*/ 1419606 w 10515600"/>
              <a:gd name="connsiteY2" fmla="*/ 0 h 5416094"/>
              <a:gd name="connsiteX3" fmla="*/ 2181987 w 10515600"/>
              <a:gd name="connsiteY3" fmla="*/ 0 h 5416094"/>
              <a:gd name="connsiteX4" fmla="*/ 3049524 w 10515600"/>
              <a:gd name="connsiteY4" fmla="*/ 0 h 5416094"/>
              <a:gd name="connsiteX5" fmla="*/ 3706749 w 10515600"/>
              <a:gd name="connsiteY5" fmla="*/ 0 h 5416094"/>
              <a:gd name="connsiteX6" fmla="*/ 4469130 w 10515600"/>
              <a:gd name="connsiteY6" fmla="*/ 0 h 5416094"/>
              <a:gd name="connsiteX7" fmla="*/ 5126355 w 10515600"/>
              <a:gd name="connsiteY7" fmla="*/ 0 h 5416094"/>
              <a:gd name="connsiteX8" fmla="*/ 5783580 w 10515600"/>
              <a:gd name="connsiteY8" fmla="*/ 0 h 5416094"/>
              <a:gd name="connsiteX9" fmla="*/ 6440805 w 10515600"/>
              <a:gd name="connsiteY9" fmla="*/ 0 h 5416094"/>
              <a:gd name="connsiteX10" fmla="*/ 6782562 w 10515600"/>
              <a:gd name="connsiteY10" fmla="*/ 0 h 5416094"/>
              <a:gd name="connsiteX11" fmla="*/ 7544943 w 10515600"/>
              <a:gd name="connsiteY11" fmla="*/ 0 h 5416094"/>
              <a:gd name="connsiteX12" fmla="*/ 7886700 w 10515600"/>
              <a:gd name="connsiteY12" fmla="*/ 0 h 5416094"/>
              <a:gd name="connsiteX13" fmla="*/ 8543925 w 10515600"/>
              <a:gd name="connsiteY13" fmla="*/ 0 h 5416094"/>
              <a:gd name="connsiteX14" fmla="*/ 9411462 w 10515600"/>
              <a:gd name="connsiteY14" fmla="*/ 0 h 5416094"/>
              <a:gd name="connsiteX15" fmla="*/ 10515600 w 10515600"/>
              <a:gd name="connsiteY15" fmla="*/ 0 h 5416094"/>
              <a:gd name="connsiteX16" fmla="*/ 10515600 w 10515600"/>
              <a:gd name="connsiteY16" fmla="*/ 731173 h 5416094"/>
              <a:gd name="connsiteX17" fmla="*/ 10515600 w 10515600"/>
              <a:gd name="connsiteY17" fmla="*/ 1299863 h 5416094"/>
              <a:gd name="connsiteX18" fmla="*/ 10515600 w 10515600"/>
              <a:gd name="connsiteY18" fmla="*/ 1868552 h 5416094"/>
              <a:gd name="connsiteX19" fmla="*/ 10515600 w 10515600"/>
              <a:gd name="connsiteY19" fmla="*/ 2545564 h 5416094"/>
              <a:gd name="connsiteX20" fmla="*/ 10515600 w 10515600"/>
              <a:gd name="connsiteY20" fmla="*/ 3222576 h 5416094"/>
              <a:gd name="connsiteX21" fmla="*/ 10515600 w 10515600"/>
              <a:gd name="connsiteY21" fmla="*/ 3845427 h 5416094"/>
              <a:gd name="connsiteX22" fmla="*/ 10515600 w 10515600"/>
              <a:gd name="connsiteY22" fmla="*/ 4630760 h 5416094"/>
              <a:gd name="connsiteX23" fmla="*/ 10515600 w 10515600"/>
              <a:gd name="connsiteY23" fmla="*/ 5416094 h 5416094"/>
              <a:gd name="connsiteX24" fmla="*/ 9648063 w 10515600"/>
              <a:gd name="connsiteY24" fmla="*/ 5416094 h 5416094"/>
              <a:gd name="connsiteX25" fmla="*/ 8885682 w 10515600"/>
              <a:gd name="connsiteY25" fmla="*/ 5416094 h 5416094"/>
              <a:gd name="connsiteX26" fmla="*/ 8543925 w 10515600"/>
              <a:gd name="connsiteY26" fmla="*/ 5416094 h 5416094"/>
              <a:gd name="connsiteX27" fmla="*/ 7676388 w 10515600"/>
              <a:gd name="connsiteY27" fmla="*/ 5416094 h 5416094"/>
              <a:gd name="connsiteX28" fmla="*/ 7124319 w 10515600"/>
              <a:gd name="connsiteY28" fmla="*/ 5416094 h 5416094"/>
              <a:gd name="connsiteX29" fmla="*/ 6361938 w 10515600"/>
              <a:gd name="connsiteY29" fmla="*/ 5416094 h 5416094"/>
              <a:gd name="connsiteX30" fmla="*/ 6020181 w 10515600"/>
              <a:gd name="connsiteY30" fmla="*/ 5416094 h 5416094"/>
              <a:gd name="connsiteX31" fmla="*/ 5152644 w 10515600"/>
              <a:gd name="connsiteY31" fmla="*/ 5416094 h 5416094"/>
              <a:gd name="connsiteX32" fmla="*/ 4600575 w 10515600"/>
              <a:gd name="connsiteY32" fmla="*/ 5416094 h 5416094"/>
              <a:gd name="connsiteX33" fmla="*/ 3943350 w 10515600"/>
              <a:gd name="connsiteY33" fmla="*/ 5416094 h 5416094"/>
              <a:gd name="connsiteX34" fmla="*/ 3496437 w 10515600"/>
              <a:gd name="connsiteY34" fmla="*/ 5416094 h 5416094"/>
              <a:gd name="connsiteX35" fmla="*/ 2734056 w 10515600"/>
              <a:gd name="connsiteY35" fmla="*/ 5416094 h 5416094"/>
              <a:gd name="connsiteX36" fmla="*/ 1866519 w 10515600"/>
              <a:gd name="connsiteY36" fmla="*/ 5416094 h 5416094"/>
              <a:gd name="connsiteX37" fmla="*/ 1314450 w 10515600"/>
              <a:gd name="connsiteY37" fmla="*/ 5416094 h 5416094"/>
              <a:gd name="connsiteX38" fmla="*/ 0 w 10515600"/>
              <a:gd name="connsiteY38" fmla="*/ 5416094 h 5416094"/>
              <a:gd name="connsiteX39" fmla="*/ 0 w 10515600"/>
              <a:gd name="connsiteY39" fmla="*/ 4739082 h 5416094"/>
              <a:gd name="connsiteX40" fmla="*/ 0 w 10515600"/>
              <a:gd name="connsiteY40" fmla="*/ 4062071 h 5416094"/>
              <a:gd name="connsiteX41" fmla="*/ 0 w 10515600"/>
              <a:gd name="connsiteY41" fmla="*/ 3330898 h 5416094"/>
              <a:gd name="connsiteX42" fmla="*/ 0 w 10515600"/>
              <a:gd name="connsiteY42" fmla="*/ 2653886 h 5416094"/>
              <a:gd name="connsiteX43" fmla="*/ 0 w 10515600"/>
              <a:gd name="connsiteY43" fmla="*/ 1922713 h 5416094"/>
              <a:gd name="connsiteX44" fmla="*/ 0 w 10515600"/>
              <a:gd name="connsiteY44" fmla="*/ 1191541 h 5416094"/>
              <a:gd name="connsiteX45" fmla="*/ 0 w 10515600"/>
              <a:gd name="connsiteY45" fmla="*/ 0 h 541609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10515600" h="5416094" fill="none" extrusionOk="0">
                <a:moveTo>
                  <a:pt x="0" y="0"/>
                </a:moveTo>
                <a:cubicBezTo>
                  <a:pt x="177150" y="-2233"/>
                  <a:pt x="437740" y="9549"/>
                  <a:pt x="657225" y="0"/>
                </a:cubicBezTo>
                <a:cubicBezTo>
                  <a:pt x="876711" y="-9549"/>
                  <a:pt x="1120002" y="4103"/>
                  <a:pt x="1419606" y="0"/>
                </a:cubicBezTo>
                <a:cubicBezTo>
                  <a:pt x="1719210" y="-4103"/>
                  <a:pt x="1938104" y="16641"/>
                  <a:pt x="2181987" y="0"/>
                </a:cubicBezTo>
                <a:cubicBezTo>
                  <a:pt x="2425870" y="-16641"/>
                  <a:pt x="2669395" y="-9276"/>
                  <a:pt x="3049524" y="0"/>
                </a:cubicBezTo>
                <a:cubicBezTo>
                  <a:pt x="3429653" y="9276"/>
                  <a:pt x="3553691" y="29352"/>
                  <a:pt x="3706749" y="0"/>
                </a:cubicBezTo>
                <a:cubicBezTo>
                  <a:pt x="3859808" y="-29352"/>
                  <a:pt x="4111295" y="-6375"/>
                  <a:pt x="4469130" y="0"/>
                </a:cubicBezTo>
                <a:cubicBezTo>
                  <a:pt x="4826965" y="6375"/>
                  <a:pt x="4916661" y="-30390"/>
                  <a:pt x="5126355" y="0"/>
                </a:cubicBezTo>
                <a:cubicBezTo>
                  <a:pt x="5336049" y="30390"/>
                  <a:pt x="5578402" y="-7004"/>
                  <a:pt x="5783580" y="0"/>
                </a:cubicBezTo>
                <a:cubicBezTo>
                  <a:pt x="5988759" y="7004"/>
                  <a:pt x="6270371" y="29583"/>
                  <a:pt x="6440805" y="0"/>
                </a:cubicBezTo>
                <a:cubicBezTo>
                  <a:pt x="6611240" y="-29583"/>
                  <a:pt x="6667725" y="8173"/>
                  <a:pt x="6782562" y="0"/>
                </a:cubicBezTo>
                <a:cubicBezTo>
                  <a:pt x="6897399" y="-8173"/>
                  <a:pt x="7375754" y="-24084"/>
                  <a:pt x="7544943" y="0"/>
                </a:cubicBezTo>
                <a:cubicBezTo>
                  <a:pt x="7714132" y="24084"/>
                  <a:pt x="7790780" y="5607"/>
                  <a:pt x="7886700" y="0"/>
                </a:cubicBezTo>
                <a:cubicBezTo>
                  <a:pt x="7982620" y="-5607"/>
                  <a:pt x="8404356" y="28301"/>
                  <a:pt x="8543925" y="0"/>
                </a:cubicBezTo>
                <a:cubicBezTo>
                  <a:pt x="8683495" y="-28301"/>
                  <a:pt x="9088340" y="-5992"/>
                  <a:pt x="9411462" y="0"/>
                </a:cubicBezTo>
                <a:cubicBezTo>
                  <a:pt x="9734584" y="5992"/>
                  <a:pt x="10083951" y="22703"/>
                  <a:pt x="10515600" y="0"/>
                </a:cubicBezTo>
                <a:cubicBezTo>
                  <a:pt x="10497934" y="171001"/>
                  <a:pt x="10537777" y="498242"/>
                  <a:pt x="10515600" y="731173"/>
                </a:cubicBezTo>
                <a:cubicBezTo>
                  <a:pt x="10493423" y="964104"/>
                  <a:pt x="10516932" y="1174374"/>
                  <a:pt x="10515600" y="1299863"/>
                </a:cubicBezTo>
                <a:cubicBezTo>
                  <a:pt x="10514269" y="1425352"/>
                  <a:pt x="10522086" y="1677469"/>
                  <a:pt x="10515600" y="1868552"/>
                </a:cubicBezTo>
                <a:cubicBezTo>
                  <a:pt x="10509114" y="2059635"/>
                  <a:pt x="10499452" y="2266556"/>
                  <a:pt x="10515600" y="2545564"/>
                </a:cubicBezTo>
                <a:cubicBezTo>
                  <a:pt x="10531748" y="2824572"/>
                  <a:pt x="10506359" y="3046060"/>
                  <a:pt x="10515600" y="3222576"/>
                </a:cubicBezTo>
                <a:cubicBezTo>
                  <a:pt x="10524841" y="3399092"/>
                  <a:pt x="10507180" y="3536552"/>
                  <a:pt x="10515600" y="3845427"/>
                </a:cubicBezTo>
                <a:cubicBezTo>
                  <a:pt x="10524020" y="4154302"/>
                  <a:pt x="10505750" y="4362578"/>
                  <a:pt x="10515600" y="4630760"/>
                </a:cubicBezTo>
                <a:cubicBezTo>
                  <a:pt x="10525450" y="4898942"/>
                  <a:pt x="10492122" y="5233505"/>
                  <a:pt x="10515600" y="5416094"/>
                </a:cubicBezTo>
                <a:cubicBezTo>
                  <a:pt x="10321022" y="5373763"/>
                  <a:pt x="9841056" y="5373781"/>
                  <a:pt x="9648063" y="5416094"/>
                </a:cubicBezTo>
                <a:cubicBezTo>
                  <a:pt x="9455070" y="5458407"/>
                  <a:pt x="9225135" y="5428993"/>
                  <a:pt x="8885682" y="5416094"/>
                </a:cubicBezTo>
                <a:cubicBezTo>
                  <a:pt x="8546229" y="5403195"/>
                  <a:pt x="8660252" y="5403063"/>
                  <a:pt x="8543925" y="5416094"/>
                </a:cubicBezTo>
                <a:cubicBezTo>
                  <a:pt x="8427598" y="5429125"/>
                  <a:pt x="8066747" y="5419630"/>
                  <a:pt x="7676388" y="5416094"/>
                </a:cubicBezTo>
                <a:cubicBezTo>
                  <a:pt x="7286029" y="5412558"/>
                  <a:pt x="7286084" y="5427534"/>
                  <a:pt x="7124319" y="5416094"/>
                </a:cubicBezTo>
                <a:cubicBezTo>
                  <a:pt x="6962554" y="5404654"/>
                  <a:pt x="6638960" y="5390930"/>
                  <a:pt x="6361938" y="5416094"/>
                </a:cubicBezTo>
                <a:cubicBezTo>
                  <a:pt x="6084916" y="5441258"/>
                  <a:pt x="6131919" y="5418087"/>
                  <a:pt x="6020181" y="5416094"/>
                </a:cubicBezTo>
                <a:cubicBezTo>
                  <a:pt x="5908443" y="5414101"/>
                  <a:pt x="5558871" y="5407232"/>
                  <a:pt x="5152644" y="5416094"/>
                </a:cubicBezTo>
                <a:cubicBezTo>
                  <a:pt x="4746417" y="5424956"/>
                  <a:pt x="4798774" y="5402919"/>
                  <a:pt x="4600575" y="5416094"/>
                </a:cubicBezTo>
                <a:cubicBezTo>
                  <a:pt x="4402376" y="5429269"/>
                  <a:pt x="4180360" y="5402655"/>
                  <a:pt x="3943350" y="5416094"/>
                </a:cubicBezTo>
                <a:cubicBezTo>
                  <a:pt x="3706340" y="5429533"/>
                  <a:pt x="3658445" y="5419171"/>
                  <a:pt x="3496437" y="5416094"/>
                </a:cubicBezTo>
                <a:cubicBezTo>
                  <a:pt x="3334429" y="5413017"/>
                  <a:pt x="3010124" y="5399344"/>
                  <a:pt x="2734056" y="5416094"/>
                </a:cubicBezTo>
                <a:cubicBezTo>
                  <a:pt x="2457988" y="5432844"/>
                  <a:pt x="2236739" y="5427521"/>
                  <a:pt x="1866519" y="5416094"/>
                </a:cubicBezTo>
                <a:cubicBezTo>
                  <a:pt x="1496299" y="5404667"/>
                  <a:pt x="1510850" y="5404957"/>
                  <a:pt x="1314450" y="5416094"/>
                </a:cubicBezTo>
                <a:cubicBezTo>
                  <a:pt x="1118050" y="5427231"/>
                  <a:pt x="570195" y="5429560"/>
                  <a:pt x="0" y="5416094"/>
                </a:cubicBezTo>
                <a:cubicBezTo>
                  <a:pt x="-26608" y="5186086"/>
                  <a:pt x="-30817" y="5026509"/>
                  <a:pt x="0" y="4739082"/>
                </a:cubicBezTo>
                <a:cubicBezTo>
                  <a:pt x="30817" y="4451655"/>
                  <a:pt x="30406" y="4379302"/>
                  <a:pt x="0" y="4062071"/>
                </a:cubicBezTo>
                <a:cubicBezTo>
                  <a:pt x="-30406" y="3744840"/>
                  <a:pt x="16937" y="3655631"/>
                  <a:pt x="0" y="3330898"/>
                </a:cubicBezTo>
                <a:cubicBezTo>
                  <a:pt x="-16937" y="3006165"/>
                  <a:pt x="-2848" y="2928355"/>
                  <a:pt x="0" y="2653886"/>
                </a:cubicBezTo>
                <a:cubicBezTo>
                  <a:pt x="2848" y="2379417"/>
                  <a:pt x="-4508" y="2270960"/>
                  <a:pt x="0" y="1922713"/>
                </a:cubicBezTo>
                <a:cubicBezTo>
                  <a:pt x="4508" y="1574466"/>
                  <a:pt x="-7038" y="1405929"/>
                  <a:pt x="0" y="1191541"/>
                </a:cubicBezTo>
                <a:cubicBezTo>
                  <a:pt x="7038" y="977153"/>
                  <a:pt x="-53038" y="292447"/>
                  <a:pt x="0" y="0"/>
                </a:cubicBezTo>
                <a:close/>
              </a:path>
              <a:path w="10515600" h="5416094" stroke="0" extrusionOk="0">
                <a:moveTo>
                  <a:pt x="0" y="0"/>
                </a:moveTo>
                <a:cubicBezTo>
                  <a:pt x="230793" y="14353"/>
                  <a:pt x="332416" y="21392"/>
                  <a:pt x="552069" y="0"/>
                </a:cubicBezTo>
                <a:cubicBezTo>
                  <a:pt x="771722" y="-21392"/>
                  <a:pt x="761737" y="-14337"/>
                  <a:pt x="893826" y="0"/>
                </a:cubicBezTo>
                <a:cubicBezTo>
                  <a:pt x="1025915" y="14337"/>
                  <a:pt x="1441584" y="-15498"/>
                  <a:pt x="1761363" y="0"/>
                </a:cubicBezTo>
                <a:cubicBezTo>
                  <a:pt x="2081142" y="15498"/>
                  <a:pt x="2111503" y="7278"/>
                  <a:pt x="2313432" y="0"/>
                </a:cubicBezTo>
                <a:cubicBezTo>
                  <a:pt x="2515361" y="-7278"/>
                  <a:pt x="2743584" y="-17845"/>
                  <a:pt x="2865501" y="0"/>
                </a:cubicBezTo>
                <a:cubicBezTo>
                  <a:pt x="2987418" y="17845"/>
                  <a:pt x="3345183" y="8208"/>
                  <a:pt x="3733038" y="0"/>
                </a:cubicBezTo>
                <a:cubicBezTo>
                  <a:pt x="4120893" y="-8208"/>
                  <a:pt x="4009066" y="-3159"/>
                  <a:pt x="4179951" y="0"/>
                </a:cubicBezTo>
                <a:cubicBezTo>
                  <a:pt x="4350836" y="3159"/>
                  <a:pt x="4735020" y="17517"/>
                  <a:pt x="5047488" y="0"/>
                </a:cubicBezTo>
                <a:cubicBezTo>
                  <a:pt x="5359956" y="-17517"/>
                  <a:pt x="5662148" y="-17777"/>
                  <a:pt x="5915025" y="0"/>
                </a:cubicBezTo>
                <a:cubicBezTo>
                  <a:pt x="6167902" y="17777"/>
                  <a:pt x="6308797" y="30350"/>
                  <a:pt x="6572250" y="0"/>
                </a:cubicBezTo>
                <a:cubicBezTo>
                  <a:pt x="6835703" y="-30350"/>
                  <a:pt x="7107419" y="-9627"/>
                  <a:pt x="7439787" y="0"/>
                </a:cubicBezTo>
                <a:cubicBezTo>
                  <a:pt x="7772155" y="9627"/>
                  <a:pt x="7844034" y="-9098"/>
                  <a:pt x="7991856" y="0"/>
                </a:cubicBezTo>
                <a:cubicBezTo>
                  <a:pt x="8139678" y="9098"/>
                  <a:pt x="8289889" y="-20239"/>
                  <a:pt x="8543925" y="0"/>
                </a:cubicBezTo>
                <a:cubicBezTo>
                  <a:pt x="8797961" y="20239"/>
                  <a:pt x="8994198" y="29575"/>
                  <a:pt x="9306306" y="0"/>
                </a:cubicBezTo>
                <a:cubicBezTo>
                  <a:pt x="9618414" y="-29575"/>
                  <a:pt x="9739118" y="-23835"/>
                  <a:pt x="9858375" y="0"/>
                </a:cubicBezTo>
                <a:cubicBezTo>
                  <a:pt x="9977632" y="23835"/>
                  <a:pt x="10370488" y="-4069"/>
                  <a:pt x="10515600" y="0"/>
                </a:cubicBezTo>
                <a:cubicBezTo>
                  <a:pt x="10524919" y="196329"/>
                  <a:pt x="10549062" y="488432"/>
                  <a:pt x="10515600" y="785334"/>
                </a:cubicBezTo>
                <a:cubicBezTo>
                  <a:pt x="10482138" y="1082236"/>
                  <a:pt x="10536385" y="1323726"/>
                  <a:pt x="10515600" y="1516506"/>
                </a:cubicBezTo>
                <a:cubicBezTo>
                  <a:pt x="10494815" y="1709286"/>
                  <a:pt x="10546328" y="2097632"/>
                  <a:pt x="10515600" y="2247679"/>
                </a:cubicBezTo>
                <a:cubicBezTo>
                  <a:pt x="10484872" y="2397726"/>
                  <a:pt x="10491771" y="2577292"/>
                  <a:pt x="10515600" y="2762208"/>
                </a:cubicBezTo>
                <a:cubicBezTo>
                  <a:pt x="10539429" y="2947124"/>
                  <a:pt x="10511007" y="3105736"/>
                  <a:pt x="10515600" y="3330898"/>
                </a:cubicBezTo>
                <a:cubicBezTo>
                  <a:pt x="10520194" y="3556060"/>
                  <a:pt x="10497393" y="3882611"/>
                  <a:pt x="10515600" y="4062071"/>
                </a:cubicBezTo>
                <a:cubicBezTo>
                  <a:pt x="10533807" y="4241531"/>
                  <a:pt x="10544791" y="4505155"/>
                  <a:pt x="10515600" y="4684921"/>
                </a:cubicBezTo>
                <a:cubicBezTo>
                  <a:pt x="10486410" y="4864687"/>
                  <a:pt x="10497356" y="5246484"/>
                  <a:pt x="10515600" y="5416094"/>
                </a:cubicBezTo>
                <a:cubicBezTo>
                  <a:pt x="10245623" y="5445692"/>
                  <a:pt x="10029676" y="5415505"/>
                  <a:pt x="9753219" y="5416094"/>
                </a:cubicBezTo>
                <a:cubicBezTo>
                  <a:pt x="9476762" y="5416683"/>
                  <a:pt x="9553148" y="5422760"/>
                  <a:pt x="9411462" y="5416094"/>
                </a:cubicBezTo>
                <a:cubicBezTo>
                  <a:pt x="9269776" y="5409428"/>
                  <a:pt x="8927709" y="5385012"/>
                  <a:pt x="8754237" y="5416094"/>
                </a:cubicBezTo>
                <a:cubicBezTo>
                  <a:pt x="8580766" y="5447176"/>
                  <a:pt x="8413264" y="5410024"/>
                  <a:pt x="8307324" y="5416094"/>
                </a:cubicBezTo>
                <a:cubicBezTo>
                  <a:pt x="8201384" y="5422164"/>
                  <a:pt x="7912690" y="5421686"/>
                  <a:pt x="7544943" y="5416094"/>
                </a:cubicBezTo>
                <a:cubicBezTo>
                  <a:pt x="7177196" y="5410502"/>
                  <a:pt x="7304235" y="5418502"/>
                  <a:pt x="7098030" y="5416094"/>
                </a:cubicBezTo>
                <a:cubicBezTo>
                  <a:pt x="6891825" y="5413686"/>
                  <a:pt x="6541479" y="5434609"/>
                  <a:pt x="6335649" y="5416094"/>
                </a:cubicBezTo>
                <a:cubicBezTo>
                  <a:pt x="6129819" y="5397579"/>
                  <a:pt x="6106541" y="5402791"/>
                  <a:pt x="5993892" y="5416094"/>
                </a:cubicBezTo>
                <a:cubicBezTo>
                  <a:pt x="5881243" y="5429397"/>
                  <a:pt x="5545248" y="5437743"/>
                  <a:pt x="5231511" y="5416094"/>
                </a:cubicBezTo>
                <a:cubicBezTo>
                  <a:pt x="4917774" y="5394445"/>
                  <a:pt x="4963237" y="5426599"/>
                  <a:pt x="4784598" y="5416094"/>
                </a:cubicBezTo>
                <a:cubicBezTo>
                  <a:pt x="4605959" y="5405589"/>
                  <a:pt x="4605904" y="5406658"/>
                  <a:pt x="4442841" y="5416094"/>
                </a:cubicBezTo>
                <a:cubicBezTo>
                  <a:pt x="4279778" y="5425530"/>
                  <a:pt x="4177180" y="5426138"/>
                  <a:pt x="3995928" y="5416094"/>
                </a:cubicBezTo>
                <a:cubicBezTo>
                  <a:pt x="3814676" y="5406050"/>
                  <a:pt x="3516440" y="5429234"/>
                  <a:pt x="3233547" y="5416094"/>
                </a:cubicBezTo>
                <a:cubicBezTo>
                  <a:pt x="2950654" y="5402954"/>
                  <a:pt x="2884354" y="5436103"/>
                  <a:pt x="2786634" y="5416094"/>
                </a:cubicBezTo>
                <a:cubicBezTo>
                  <a:pt x="2688914" y="5396085"/>
                  <a:pt x="2522958" y="5423232"/>
                  <a:pt x="2444877" y="5416094"/>
                </a:cubicBezTo>
                <a:cubicBezTo>
                  <a:pt x="2366796" y="5408956"/>
                  <a:pt x="2104768" y="5395479"/>
                  <a:pt x="1997964" y="5416094"/>
                </a:cubicBezTo>
                <a:cubicBezTo>
                  <a:pt x="1891160" y="5436709"/>
                  <a:pt x="1573016" y="5412376"/>
                  <a:pt x="1445895" y="5416094"/>
                </a:cubicBezTo>
                <a:cubicBezTo>
                  <a:pt x="1318774" y="5419812"/>
                  <a:pt x="986443" y="5400529"/>
                  <a:pt x="788670" y="5416094"/>
                </a:cubicBezTo>
                <a:cubicBezTo>
                  <a:pt x="590897" y="5431659"/>
                  <a:pt x="363709" y="5381266"/>
                  <a:pt x="0" y="5416094"/>
                </a:cubicBezTo>
                <a:cubicBezTo>
                  <a:pt x="-22973" y="5218643"/>
                  <a:pt x="-26699" y="5010779"/>
                  <a:pt x="0" y="4630760"/>
                </a:cubicBezTo>
                <a:cubicBezTo>
                  <a:pt x="26699" y="4250741"/>
                  <a:pt x="-15389" y="4196664"/>
                  <a:pt x="0" y="3953749"/>
                </a:cubicBezTo>
                <a:cubicBezTo>
                  <a:pt x="15389" y="3710834"/>
                  <a:pt x="468" y="3611311"/>
                  <a:pt x="0" y="3276737"/>
                </a:cubicBezTo>
                <a:cubicBezTo>
                  <a:pt x="-468" y="2942163"/>
                  <a:pt x="15360" y="2781998"/>
                  <a:pt x="0" y="2599725"/>
                </a:cubicBezTo>
                <a:cubicBezTo>
                  <a:pt x="-15360" y="2417452"/>
                  <a:pt x="14816" y="2100232"/>
                  <a:pt x="0" y="1922713"/>
                </a:cubicBezTo>
                <a:cubicBezTo>
                  <a:pt x="-14816" y="1745194"/>
                  <a:pt x="-24648" y="1604167"/>
                  <a:pt x="0" y="1299863"/>
                </a:cubicBezTo>
                <a:cubicBezTo>
                  <a:pt x="24648" y="995559"/>
                  <a:pt x="2182" y="279525"/>
                  <a:pt x="0" y="0"/>
                </a:cubicBezTo>
                <a:close/>
              </a:path>
            </a:pathLst>
          </a:custGeom>
          <a:gradFill>
            <a:gsLst>
              <a:gs pos="50000">
                <a:schemeClr val="tx1">
                  <a:alpha val="30000"/>
                </a:schemeClr>
              </a:gs>
              <a:gs pos="80000">
                <a:schemeClr val="tx1">
                  <a:alpha val="15000"/>
                </a:schemeClr>
              </a:gs>
              <a:gs pos="0">
                <a:schemeClr val="tx1">
                  <a:alpha val="0"/>
                </a:schemeClr>
              </a:gs>
              <a:gs pos="20000">
                <a:schemeClr val="tx1">
                  <a:alpha val="15000"/>
                </a:schemeClr>
              </a:gs>
              <a:gs pos="100000">
                <a:schemeClr val="tx1">
                  <a:alpha val="0"/>
                </a:schemeClr>
              </a:gs>
            </a:gsLst>
            <a:lin ang="16200000" scaled="1"/>
          </a:gradFill>
          <a:ln w="5715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/>
          <p:cNvSpPr>
            <a:spLocks noGrp="1"/>
          </p:cNvSpPr>
          <p:nvPr>
            <p:ph type="ctrTitle"/>
          </p:nvPr>
        </p:nvSpPr>
        <p:spPr>
          <a:xfrm>
            <a:off x="1527048" y="1124712"/>
            <a:ext cx="9144000" cy="3063240"/>
          </a:xfrm>
        </p:spPr>
        <p:txBody>
          <a:bodyPr>
            <a:normAutofit/>
          </a:bodyPr>
          <a:lstStyle/>
          <a:p>
            <a:pPr algn="ctr">
              <a:lnSpc>
                <a:spcPct val="90000"/>
              </a:lnSpc>
            </a:pPr>
            <a:r>
              <a:rPr lang="de-DE" sz="6700" dirty="0">
                <a:solidFill>
                  <a:schemeClr val="bg1"/>
                </a:solidFill>
                <a:cs typeface="Calibri Light"/>
              </a:rPr>
              <a:t>PROJETO: NOTIFICADOR DE ATIVIDADE DE </a:t>
            </a:r>
            <a:r>
              <a:rPr lang="de-DE" sz="6700">
                <a:solidFill>
                  <a:schemeClr val="bg1"/>
                </a:solidFill>
                <a:cs typeface="Calibri Light"/>
              </a:rPr>
              <a:t>PETS. ( MOVIMENTAÇÃO )</a:t>
            </a:r>
            <a:endParaRPr lang="de-DE" sz="6700" dirty="0">
              <a:solidFill>
                <a:schemeClr val="bg1"/>
              </a:solidFill>
              <a:cs typeface="Calibri Light"/>
            </a:endParaRPr>
          </a:p>
        </p:txBody>
      </p:sp>
      <p:sp>
        <p:nvSpPr>
          <p:cNvPr id="3" name="Subtítulo 2"/>
          <p:cNvSpPr>
            <a:spLocks noGrp="1"/>
          </p:cNvSpPr>
          <p:nvPr>
            <p:ph type="subTitle" idx="1"/>
          </p:nvPr>
        </p:nvSpPr>
        <p:spPr>
          <a:xfrm>
            <a:off x="1527048" y="4599432"/>
            <a:ext cx="9144000" cy="1227520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ctr"/>
            <a:r>
              <a:rPr lang="pt-BR" sz="3200">
                <a:solidFill>
                  <a:schemeClr val="bg1"/>
                </a:solidFill>
              </a:rPr>
              <a:t>Aluno: Leandro Santana</a:t>
            </a:r>
            <a:endParaRPr lang="pt-BR" sz="3200" dirty="0">
              <a:solidFill>
                <a:schemeClr val="bg1"/>
              </a:solidFill>
            </a:endParaRPr>
          </a:p>
        </p:txBody>
      </p:sp>
      <p:sp>
        <p:nvSpPr>
          <p:cNvPr id="28" name="Rectangle 6">
            <a:extLst>
              <a:ext uri="{FF2B5EF4-FFF2-40B4-BE49-F238E27FC236}">
                <a16:creationId xmlns:a16="http://schemas.microsoft.com/office/drawing/2014/main" id="{4E87FCFB-2CCE-460D-B3DD-557C8BD1B9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74206" y="4419423"/>
            <a:ext cx="4243589" cy="27432"/>
          </a:xfrm>
          <a:custGeom>
            <a:avLst/>
            <a:gdLst>
              <a:gd name="connsiteX0" fmla="*/ 0 w 4243589"/>
              <a:gd name="connsiteY0" fmla="*/ 0 h 27432"/>
              <a:gd name="connsiteX1" fmla="*/ 563791 w 4243589"/>
              <a:gd name="connsiteY1" fmla="*/ 0 h 27432"/>
              <a:gd name="connsiteX2" fmla="*/ 1042710 w 4243589"/>
              <a:gd name="connsiteY2" fmla="*/ 0 h 27432"/>
              <a:gd name="connsiteX3" fmla="*/ 1564066 w 4243589"/>
              <a:gd name="connsiteY3" fmla="*/ 0 h 27432"/>
              <a:gd name="connsiteX4" fmla="*/ 2212729 w 4243589"/>
              <a:gd name="connsiteY4" fmla="*/ 0 h 27432"/>
              <a:gd name="connsiteX5" fmla="*/ 2776520 w 4243589"/>
              <a:gd name="connsiteY5" fmla="*/ 0 h 27432"/>
              <a:gd name="connsiteX6" fmla="*/ 3297875 w 4243589"/>
              <a:gd name="connsiteY6" fmla="*/ 0 h 27432"/>
              <a:gd name="connsiteX7" fmla="*/ 4243589 w 4243589"/>
              <a:gd name="connsiteY7" fmla="*/ 0 h 27432"/>
              <a:gd name="connsiteX8" fmla="*/ 4243589 w 4243589"/>
              <a:gd name="connsiteY8" fmla="*/ 27432 h 27432"/>
              <a:gd name="connsiteX9" fmla="*/ 3637362 w 4243589"/>
              <a:gd name="connsiteY9" fmla="*/ 27432 h 27432"/>
              <a:gd name="connsiteX10" fmla="*/ 3116007 w 4243589"/>
              <a:gd name="connsiteY10" fmla="*/ 27432 h 27432"/>
              <a:gd name="connsiteX11" fmla="*/ 2424908 w 4243589"/>
              <a:gd name="connsiteY11" fmla="*/ 27432 h 27432"/>
              <a:gd name="connsiteX12" fmla="*/ 1861117 w 4243589"/>
              <a:gd name="connsiteY12" fmla="*/ 27432 h 27432"/>
              <a:gd name="connsiteX13" fmla="*/ 1382198 w 4243589"/>
              <a:gd name="connsiteY13" fmla="*/ 27432 h 27432"/>
              <a:gd name="connsiteX14" fmla="*/ 733535 w 4243589"/>
              <a:gd name="connsiteY14" fmla="*/ 27432 h 27432"/>
              <a:gd name="connsiteX15" fmla="*/ 0 w 4243589"/>
              <a:gd name="connsiteY15" fmla="*/ 27432 h 27432"/>
              <a:gd name="connsiteX16" fmla="*/ 0 w 4243589"/>
              <a:gd name="connsiteY16" fmla="*/ 0 h 2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243589" h="27432" fill="none" extrusionOk="0">
                <a:moveTo>
                  <a:pt x="0" y="0"/>
                </a:moveTo>
                <a:cubicBezTo>
                  <a:pt x="157351" y="-15653"/>
                  <a:pt x="378877" y="-5828"/>
                  <a:pt x="563791" y="0"/>
                </a:cubicBezTo>
                <a:cubicBezTo>
                  <a:pt x="748705" y="5828"/>
                  <a:pt x="905659" y="-5525"/>
                  <a:pt x="1042710" y="0"/>
                </a:cubicBezTo>
                <a:cubicBezTo>
                  <a:pt x="1179761" y="5525"/>
                  <a:pt x="1356845" y="-21288"/>
                  <a:pt x="1564066" y="0"/>
                </a:cubicBezTo>
                <a:cubicBezTo>
                  <a:pt x="1771287" y="21288"/>
                  <a:pt x="1912099" y="25135"/>
                  <a:pt x="2212729" y="0"/>
                </a:cubicBezTo>
                <a:cubicBezTo>
                  <a:pt x="2513359" y="-25135"/>
                  <a:pt x="2514918" y="-27119"/>
                  <a:pt x="2776520" y="0"/>
                </a:cubicBezTo>
                <a:cubicBezTo>
                  <a:pt x="3038122" y="27119"/>
                  <a:pt x="3178771" y="18116"/>
                  <a:pt x="3297875" y="0"/>
                </a:cubicBezTo>
                <a:cubicBezTo>
                  <a:pt x="3416980" y="-18116"/>
                  <a:pt x="4012240" y="-40869"/>
                  <a:pt x="4243589" y="0"/>
                </a:cubicBezTo>
                <a:cubicBezTo>
                  <a:pt x="4242616" y="8304"/>
                  <a:pt x="4243111" y="21512"/>
                  <a:pt x="4243589" y="27432"/>
                </a:cubicBezTo>
                <a:cubicBezTo>
                  <a:pt x="4112949" y="6289"/>
                  <a:pt x="3928037" y="10975"/>
                  <a:pt x="3637362" y="27432"/>
                </a:cubicBezTo>
                <a:cubicBezTo>
                  <a:pt x="3346687" y="43889"/>
                  <a:pt x="3254446" y="35813"/>
                  <a:pt x="3116007" y="27432"/>
                </a:cubicBezTo>
                <a:cubicBezTo>
                  <a:pt x="2977569" y="19051"/>
                  <a:pt x="2620228" y="38017"/>
                  <a:pt x="2424908" y="27432"/>
                </a:cubicBezTo>
                <a:cubicBezTo>
                  <a:pt x="2229588" y="16847"/>
                  <a:pt x="2088287" y="5290"/>
                  <a:pt x="1861117" y="27432"/>
                </a:cubicBezTo>
                <a:cubicBezTo>
                  <a:pt x="1633947" y="49574"/>
                  <a:pt x="1502447" y="8273"/>
                  <a:pt x="1382198" y="27432"/>
                </a:cubicBezTo>
                <a:cubicBezTo>
                  <a:pt x="1261949" y="46591"/>
                  <a:pt x="1045440" y="37497"/>
                  <a:pt x="733535" y="27432"/>
                </a:cubicBezTo>
                <a:cubicBezTo>
                  <a:pt x="421630" y="17367"/>
                  <a:pt x="341257" y="-9215"/>
                  <a:pt x="0" y="27432"/>
                </a:cubicBezTo>
                <a:cubicBezTo>
                  <a:pt x="-1048" y="14992"/>
                  <a:pt x="-1120" y="7447"/>
                  <a:pt x="0" y="0"/>
                </a:cubicBezTo>
                <a:close/>
              </a:path>
              <a:path w="4243589" h="27432" stroke="0" extrusionOk="0">
                <a:moveTo>
                  <a:pt x="0" y="0"/>
                </a:moveTo>
                <a:cubicBezTo>
                  <a:pt x="128164" y="17204"/>
                  <a:pt x="312653" y="1129"/>
                  <a:pt x="563791" y="0"/>
                </a:cubicBezTo>
                <a:cubicBezTo>
                  <a:pt x="814929" y="-1129"/>
                  <a:pt x="837271" y="8503"/>
                  <a:pt x="1042710" y="0"/>
                </a:cubicBezTo>
                <a:cubicBezTo>
                  <a:pt x="1248149" y="-8503"/>
                  <a:pt x="1588432" y="-28862"/>
                  <a:pt x="1733809" y="0"/>
                </a:cubicBezTo>
                <a:cubicBezTo>
                  <a:pt x="1879186" y="28862"/>
                  <a:pt x="2052815" y="5974"/>
                  <a:pt x="2297600" y="0"/>
                </a:cubicBezTo>
                <a:cubicBezTo>
                  <a:pt x="2542385" y="-5974"/>
                  <a:pt x="2699960" y="-23550"/>
                  <a:pt x="2861391" y="0"/>
                </a:cubicBezTo>
                <a:cubicBezTo>
                  <a:pt x="3022822" y="23550"/>
                  <a:pt x="3390411" y="25272"/>
                  <a:pt x="3552490" y="0"/>
                </a:cubicBezTo>
                <a:cubicBezTo>
                  <a:pt x="3714569" y="-25272"/>
                  <a:pt x="3950585" y="-31327"/>
                  <a:pt x="4243589" y="0"/>
                </a:cubicBezTo>
                <a:cubicBezTo>
                  <a:pt x="4244074" y="9333"/>
                  <a:pt x="4244867" y="19699"/>
                  <a:pt x="4243589" y="27432"/>
                </a:cubicBezTo>
                <a:cubicBezTo>
                  <a:pt x="4130424" y="7904"/>
                  <a:pt x="3932803" y="51393"/>
                  <a:pt x="3722234" y="27432"/>
                </a:cubicBezTo>
                <a:cubicBezTo>
                  <a:pt x="3511665" y="3471"/>
                  <a:pt x="3269903" y="55138"/>
                  <a:pt x="3116007" y="27432"/>
                </a:cubicBezTo>
                <a:cubicBezTo>
                  <a:pt x="2962111" y="-274"/>
                  <a:pt x="2744280" y="32368"/>
                  <a:pt x="2509780" y="27432"/>
                </a:cubicBezTo>
                <a:cubicBezTo>
                  <a:pt x="2275280" y="22496"/>
                  <a:pt x="2066059" y="52808"/>
                  <a:pt x="1945989" y="27432"/>
                </a:cubicBezTo>
                <a:cubicBezTo>
                  <a:pt x="1825919" y="2056"/>
                  <a:pt x="1407329" y="21760"/>
                  <a:pt x="1254890" y="27432"/>
                </a:cubicBezTo>
                <a:cubicBezTo>
                  <a:pt x="1102451" y="33104"/>
                  <a:pt x="837950" y="40817"/>
                  <a:pt x="563791" y="27432"/>
                </a:cubicBezTo>
                <a:cubicBezTo>
                  <a:pt x="289632" y="14047"/>
                  <a:pt x="132768" y="16249"/>
                  <a:pt x="0" y="27432"/>
                </a:cubicBezTo>
                <a:cubicBezTo>
                  <a:pt x="211" y="18145"/>
                  <a:pt x="120" y="6480"/>
                  <a:pt x="0" y="0"/>
                </a:cubicBezTo>
                <a:close/>
              </a:path>
            </a:pathLst>
          </a:custGeom>
          <a:solidFill>
            <a:schemeClr val="bg1"/>
          </a:solidFill>
          <a:ln w="38100" cap="rnd">
            <a:solidFill>
              <a:schemeClr val="bg1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866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1C3EF53-B1C8-4691-8E2D-33B36F206D8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/>
              <a:t>O que vai ser utilizado: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26549CDF-9E28-45A2-80AD-95C55085E8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err="1"/>
              <a:t>Wemos</a:t>
            </a:r>
            <a:r>
              <a:rPr lang="pt-BR" dirty="0"/>
              <a:t> D1 R2 (ESP 8266)</a:t>
            </a:r>
          </a:p>
          <a:p>
            <a:r>
              <a:rPr lang="pt-BR" dirty="0"/>
              <a:t>Protoboard</a:t>
            </a:r>
          </a:p>
          <a:p>
            <a:r>
              <a:rPr lang="pt-BR" dirty="0"/>
              <a:t>Sensor de movimento (PIR)  </a:t>
            </a:r>
            <a:r>
              <a:rPr lang="pt-BR" dirty="0">
                <a:ea typeface="+mn-lt"/>
                <a:cs typeface="+mn-lt"/>
              </a:rPr>
              <a:t>HC-SR505</a:t>
            </a:r>
          </a:p>
          <a:p>
            <a:r>
              <a:rPr lang="pt-BR" dirty="0"/>
              <a:t>Jumpers</a:t>
            </a:r>
          </a:p>
          <a:p>
            <a:r>
              <a:rPr lang="pt-BR" dirty="0"/>
              <a:t>Cabo de energia</a:t>
            </a:r>
          </a:p>
        </p:txBody>
      </p:sp>
    </p:spTree>
    <p:extLst>
      <p:ext uri="{BB962C8B-B14F-4D97-AF65-F5344CB8AC3E}">
        <p14:creationId xmlns:p14="http://schemas.microsoft.com/office/powerpoint/2010/main" val="26957668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 descr="Circuito eletrônico aberto&#10;&#10;Descrição gerada automaticamente">
            <a:extLst>
              <a:ext uri="{FF2B5EF4-FFF2-40B4-BE49-F238E27FC236}">
                <a16:creationId xmlns:a16="http://schemas.microsoft.com/office/drawing/2014/main" id="{8E28C0F2-27A2-4ADF-9977-D972189ED28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751" y="288985"/>
            <a:ext cx="6639464" cy="6653841"/>
          </a:xfrm>
          <a:prstGeom prst="rect">
            <a:avLst/>
          </a:prstGeom>
        </p:spPr>
      </p:pic>
      <p:pic>
        <p:nvPicPr>
          <p:cNvPr id="3" name="Imagem 3">
            <a:extLst>
              <a:ext uri="{FF2B5EF4-FFF2-40B4-BE49-F238E27FC236}">
                <a16:creationId xmlns:a16="http://schemas.microsoft.com/office/drawing/2014/main" id="{937B3AC6-C1CC-4F8D-9231-3499CC1497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84211" y="1134968"/>
            <a:ext cx="4525992" cy="4588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460893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4942C09-589A-4AD1-83E9-E2E215CA7E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Qual o objetivo do projeto 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519ADFA-FFC5-4FCF-9C7E-BAB938E110A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objetivo do projeto é detectar a entrada ou saída de um pet por uma porta, de preferência a ser ativado a noite quando apenas o pet passaria pela porta. </a:t>
            </a:r>
          </a:p>
          <a:p>
            <a:r>
              <a:rPr lang="pt-BR" dirty="0"/>
              <a:t>Quando o movimento fosse detectado uma mensagem por Wi-Fi seria mandada ( pelo Esp-8266 ) para um aplicativo de mensagem (</a:t>
            </a:r>
            <a:r>
              <a:rPr lang="pt-BR" dirty="0" err="1"/>
              <a:t>Telegram</a:t>
            </a:r>
            <a:r>
              <a:rPr lang="pt-BR" dirty="0"/>
              <a:t>), e dessa forma guardando a data e o horário da saída/entrada.</a:t>
            </a:r>
          </a:p>
        </p:txBody>
      </p:sp>
    </p:spTree>
    <p:extLst>
      <p:ext uri="{BB962C8B-B14F-4D97-AF65-F5344CB8AC3E}">
        <p14:creationId xmlns:p14="http://schemas.microsoft.com/office/powerpoint/2010/main" val="52770635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00A7867-475D-42DD-982E-F5D2151154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Funcionamento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133432A3-E6D8-4006-B2A9-FA2C8994BF8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/>
              <a:t>O sensor detecta um movimento e manda um sinal digital que é detectado por um pino do </a:t>
            </a:r>
            <a:r>
              <a:rPr lang="pt-BR" dirty="0" err="1"/>
              <a:t>Wemos</a:t>
            </a:r>
            <a:r>
              <a:rPr lang="pt-BR" dirty="0"/>
              <a:t>;</a:t>
            </a:r>
          </a:p>
          <a:p>
            <a:r>
              <a:rPr lang="pt-BR" dirty="0"/>
              <a:t>Ao detectar o sinal do sensor, o esp8266 enviará pelo serial uma mensagem ("MOVIMENTO DETECTADO" por exemplo) e ao mesmo tempo usará um BOT do </a:t>
            </a:r>
            <a:r>
              <a:rPr lang="pt-BR" dirty="0" err="1"/>
              <a:t>Telegram</a:t>
            </a:r>
            <a:r>
              <a:rPr lang="pt-BR" dirty="0"/>
              <a:t> para mandar uma mensagem com o mesmo texto (guardando a data e o </a:t>
            </a:r>
            <a:r>
              <a:rPr lang="pt-BR" dirty="0" err="1"/>
              <a:t>horario</a:t>
            </a:r>
            <a:r>
              <a:rPr lang="pt-BR" dirty="0"/>
              <a:t> que ocorreu a movimentação).</a:t>
            </a:r>
          </a:p>
          <a:p>
            <a:r>
              <a:rPr lang="pt-BR" dirty="0"/>
              <a:t>Plataforma de testes: platform.io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88868925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2">
            <a:extLst>
              <a:ext uri="{FF2B5EF4-FFF2-40B4-BE49-F238E27FC236}">
                <a16:creationId xmlns:a16="http://schemas.microsoft.com/office/drawing/2014/main" id="{7C5C7C03-5062-4DAC-A289-FF66D98A70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71004" y="389627"/>
            <a:ext cx="6064369" cy="6078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669956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74B8C18-516E-4C40-885F-6C17582E651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/>
              <a:t>Bibliotecas que serão utilizadas: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225DF47-96C4-4E40-92C3-6BA33F58B95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pt-BR" dirty="0" err="1">
                <a:latin typeface="Consolas"/>
              </a:rPr>
              <a:t>UniversalTelegramBot.h</a:t>
            </a:r>
          </a:p>
          <a:p>
            <a:r>
              <a:rPr lang="pt-BR" dirty="0" err="1">
                <a:latin typeface="Consolas"/>
              </a:rPr>
              <a:t>ArduinoJson.h</a:t>
            </a:r>
          </a:p>
          <a:p>
            <a:r>
              <a:rPr lang="pt-BR" dirty="0" err="1">
                <a:latin typeface="Consolas"/>
              </a:rPr>
              <a:t>WiFiClientSecure.h</a:t>
            </a:r>
          </a:p>
          <a:p>
            <a:r>
              <a:rPr lang="pt-BR" dirty="0">
                <a:latin typeface="Consolas"/>
              </a:rPr>
              <a:t>ESP8266WiFi.h</a:t>
            </a:r>
          </a:p>
          <a:p>
            <a:r>
              <a:rPr lang="pt-BR" dirty="0" err="1">
                <a:latin typeface="Consolas"/>
              </a:rPr>
              <a:t>time.h</a:t>
            </a:r>
          </a:p>
        </p:txBody>
      </p:sp>
    </p:spTree>
    <p:extLst>
      <p:ext uri="{BB962C8B-B14F-4D97-AF65-F5344CB8AC3E}">
        <p14:creationId xmlns:p14="http://schemas.microsoft.com/office/powerpoint/2010/main" val="3878124750"/>
      </p:ext>
    </p:extLst>
  </p:cSld>
  <p:clrMapOvr>
    <a:masterClrMapping/>
  </p:clrMapOvr>
</p:sld>
</file>

<file path=ppt/theme/theme1.xml><?xml version="1.0" encoding="utf-8"?>
<a:theme xmlns:a="http://schemas.openxmlformats.org/drawingml/2006/main" name="SketchyVTI">
  <a:themeElements>
    <a:clrScheme name="AnalogousFromDarkSeedLeftStep">
      <a:dk1>
        <a:srgbClr val="000000"/>
      </a:dk1>
      <a:lt1>
        <a:srgbClr val="FFFFFF"/>
      </a:lt1>
      <a:dk2>
        <a:srgbClr val="1A252F"/>
      </a:dk2>
      <a:lt2>
        <a:srgbClr val="F1F0F3"/>
      </a:lt2>
      <a:accent1>
        <a:srgbClr val="92AA43"/>
      </a:accent1>
      <a:accent2>
        <a:srgbClr val="B19B3B"/>
      </a:accent2>
      <a:accent3>
        <a:srgbClr val="C37C4D"/>
      </a:accent3>
      <a:accent4>
        <a:srgbClr val="B13B3D"/>
      </a:accent4>
      <a:accent5>
        <a:srgbClr val="C34D80"/>
      </a:accent5>
      <a:accent6>
        <a:srgbClr val="B13BA0"/>
      </a:accent6>
      <a:hlink>
        <a:srgbClr val="C04365"/>
      </a:hlink>
      <a:folHlink>
        <a:srgbClr val="7F7F7F"/>
      </a:folHlink>
    </a:clrScheme>
    <a:fontScheme name="Custom 2">
      <a:majorFont>
        <a:latin typeface="The Serif Hand Black"/>
        <a:ea typeface=""/>
        <a:cs typeface=""/>
      </a:majorFont>
      <a:minorFont>
        <a:latin typeface="The Hand Bold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ketchyVTI" id="{A6D2C935-A6E4-4DD9-BCC5-5AE2504DB8EA}" vid="{F0754072-50B6-4C01-B911-67246C9F58D2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7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7</vt:i4>
      </vt:variant>
    </vt:vector>
  </HeadingPairs>
  <TitlesOfParts>
    <vt:vector size="8" baseType="lpstr">
      <vt:lpstr>SketchyVTI</vt:lpstr>
      <vt:lpstr>PROJETO: NOTIFICADOR DE ATIVIDADE DE PETS. ( MOVIMENTAÇÃO )</vt:lpstr>
      <vt:lpstr>O que vai ser utilizado:</vt:lpstr>
      <vt:lpstr>Apresentação do PowerPoint</vt:lpstr>
      <vt:lpstr>Qual o objetivo do projeto :</vt:lpstr>
      <vt:lpstr>Funcionamento</vt:lpstr>
      <vt:lpstr>Apresentação do PowerPoint</vt:lpstr>
      <vt:lpstr>Bibliotecas que serão utilizadas: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/>
  <cp:lastModifiedBy/>
  <cp:revision>148</cp:revision>
  <dcterms:created xsi:type="dcterms:W3CDTF">2021-06-22T03:27:48Z</dcterms:created>
  <dcterms:modified xsi:type="dcterms:W3CDTF">2021-07-15T17:33:49Z</dcterms:modified>
</cp:coreProperties>
</file>